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FEA7-EA8E-4BFF-A9AB-215E98210739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D2634-4412-4C77-88AF-518EA56F3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eb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600200"/>
            <a:ext cx="4107420" cy="4355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1297634" y="3121967"/>
            <a:ext cx="155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Cross Country Course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155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Cross Country Course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3657600"/>
            <a:ext cx="155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Cross Country Course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28600"/>
            <a:ext cx="155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Cross Country Course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152400"/>
            <a:ext cx="155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Country Course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876800"/>
            <a:ext cx="155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Country Course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2008-01-02T04:45:38Z</dcterms:created>
  <dcterms:modified xsi:type="dcterms:W3CDTF">2008-01-02T05:10:01Z</dcterms:modified>
</cp:coreProperties>
</file>